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43"/>
  </p:normalViewPr>
  <p:slideViewPr>
    <p:cSldViewPr snapToGrid="0" snapToObjects="1">
      <p:cViewPr varScale="1">
        <p:scale>
          <a:sx n="90" d="100"/>
          <a:sy n="90" d="100"/>
        </p:scale>
        <p:origin x="89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Cliquez et modifiez le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Cliquez et modifiez le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Cliquez et modifiez le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Cliquez et modifiez le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Cliquez et modifiez le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Cliquez et modifiez le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Cliquez et modifiez le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Cliquez et modifiez le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Cliquez et modifiez le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Cliquez et modifiez le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Cliquez et modifiez le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11/18/17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11/18/17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11/18/17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Cliquez et modifiez le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Cliquez et modifiez le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Faire glisser l'image vers l'espace réservé ou cliquer sur l'icône pour l'ajouter</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Cliquez et modifiez le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11/18/17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 Id="rId3" Type="http://schemas.openxmlformats.org/officeDocument/2006/relationships/hyperlink" Target="http://www.fran&#231;ois-muller-magnetiseur.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58375" y="4614862"/>
            <a:ext cx="2008809" cy="1772711"/>
          </a:xfrm>
          <a:prstGeom prst="rect">
            <a:avLst/>
          </a:prstGeom>
        </p:spPr>
      </p:pic>
      <p:sp>
        <p:nvSpPr>
          <p:cNvPr id="2" name="Titre 1"/>
          <p:cNvSpPr>
            <a:spLocks noGrp="1"/>
          </p:cNvSpPr>
          <p:nvPr>
            <p:ph type="ctrTitle"/>
          </p:nvPr>
        </p:nvSpPr>
        <p:spPr>
          <a:xfrm>
            <a:off x="288925" y="128588"/>
            <a:ext cx="8915399" cy="776881"/>
          </a:xfrm>
        </p:spPr>
        <p:txBody>
          <a:bodyPr>
            <a:normAutofit/>
          </a:bodyPr>
          <a:lstStyle/>
          <a:p>
            <a:r>
              <a:rPr lang="fr-FR" sz="3600" dirty="0" smtClean="0"/>
              <a:t>Vous ronflez la nuit, que faire</a:t>
            </a:r>
            <a:endParaRPr lang="fr-FR" sz="3600" dirty="0"/>
          </a:p>
        </p:txBody>
      </p:sp>
      <p:sp>
        <p:nvSpPr>
          <p:cNvPr id="3" name="Sous-titre 2"/>
          <p:cNvSpPr>
            <a:spLocks noGrp="1"/>
          </p:cNvSpPr>
          <p:nvPr>
            <p:ph type="subTitle" idx="1"/>
          </p:nvPr>
        </p:nvSpPr>
        <p:spPr>
          <a:xfrm>
            <a:off x="1460501" y="905469"/>
            <a:ext cx="8915399" cy="4423769"/>
          </a:xfrm>
        </p:spPr>
        <p:txBody>
          <a:bodyPr>
            <a:noAutofit/>
          </a:bodyPr>
          <a:lstStyle/>
          <a:p>
            <a:r>
              <a:rPr lang="fr-FR" dirty="0" smtClean="0"/>
              <a:t>Bonjour,</a:t>
            </a:r>
          </a:p>
          <a:p>
            <a:r>
              <a:rPr lang="fr-FR" dirty="0" smtClean="0"/>
              <a:t>Je suis magnétiseur et dans le cadre de cette pratique thérapeutique, je viens de découvrir une méthode très simple qui permet non seulement de ne plus ronfler mais également d’avoir un sommeil réparateur.</a:t>
            </a:r>
          </a:p>
          <a:p>
            <a:r>
              <a:rPr lang="fr-FR" dirty="0"/>
              <a:t>Elle est simple à mettre en </a:t>
            </a:r>
            <a:r>
              <a:rPr lang="fr-FR" dirty="0" smtClean="0"/>
              <a:t>œuvre, </a:t>
            </a:r>
            <a:r>
              <a:rPr lang="fr-FR" dirty="0"/>
              <a:t>en voilà le principe.</a:t>
            </a:r>
          </a:p>
          <a:p>
            <a:r>
              <a:rPr lang="fr-FR" dirty="0"/>
              <a:t>Avant de vous coucher, il vous suffit de vous munir d’un coton magnétisé </a:t>
            </a:r>
            <a:r>
              <a:rPr lang="fr-FR" dirty="0" smtClean="0"/>
              <a:t>et </a:t>
            </a:r>
            <a:r>
              <a:rPr lang="fr-FR" dirty="0"/>
              <a:t>de le scotcher sur la gorge, c’est aussi simple que cela. et au dire de mes patients ça fonctionne. </a:t>
            </a:r>
          </a:p>
          <a:p>
            <a:r>
              <a:rPr lang="fr-FR" dirty="0" smtClean="0"/>
              <a:t>Vous </a:t>
            </a:r>
            <a:r>
              <a:rPr lang="fr-FR" dirty="0"/>
              <a:t>allez me dire, ou trouver un carré de coton magnétisé ??? </a:t>
            </a:r>
          </a:p>
          <a:p>
            <a:r>
              <a:rPr lang="fr-FR" dirty="0"/>
              <a:t>Et bien chaque magnétiseur est capable de le faire. Il n’y a vraiment rien de compliqué à cela. Si jamais vous n’en trouvez pas, </a:t>
            </a:r>
            <a:r>
              <a:rPr lang="fr-FR" dirty="0" smtClean="0"/>
              <a:t>je </a:t>
            </a:r>
            <a:r>
              <a:rPr lang="fr-FR" dirty="0"/>
              <a:t>peux bien sur vous en fournir. </a:t>
            </a:r>
          </a:p>
          <a:p>
            <a:r>
              <a:rPr lang="fr-FR" dirty="0"/>
              <a:t>Dans ce cas, vous trouverez mes coordonnées sur mon site internet : </a:t>
            </a:r>
            <a:endParaRPr lang="fr-FR" dirty="0" smtClean="0"/>
          </a:p>
          <a:p>
            <a:r>
              <a:rPr lang="fr-FR" dirty="0">
                <a:hlinkClick r:id="rId3"/>
              </a:rPr>
              <a:t>http://</a:t>
            </a:r>
            <a:r>
              <a:rPr lang="fr-FR" dirty="0" smtClean="0">
                <a:hlinkClick r:id="rId3"/>
              </a:rPr>
              <a:t>www.françois-muller-magnetiseur.com</a:t>
            </a:r>
            <a:r>
              <a:rPr lang="fr-FR" dirty="0" smtClean="0"/>
              <a:t>.</a:t>
            </a:r>
          </a:p>
          <a:p>
            <a:r>
              <a:rPr lang="fr-FR" dirty="0" smtClean="0"/>
              <a:t> </a:t>
            </a:r>
            <a:r>
              <a:rPr lang="fr-FR" dirty="0"/>
              <a:t>Pour information à ce jour j’ai 100% de réussite</a:t>
            </a:r>
            <a:r>
              <a:rPr lang="fr-FR" dirty="0" smtClean="0"/>
              <a:t>.</a:t>
            </a:r>
            <a:endParaRPr lang="fr-FR" dirty="0"/>
          </a:p>
          <a:p>
            <a:r>
              <a:rPr lang="fr-FR" dirty="0"/>
              <a:t>Je vous souhaite à tous de retrouver enfin des nuits calme et reposante.</a:t>
            </a:r>
          </a:p>
          <a:p>
            <a:r>
              <a:rPr lang="fr-FR" dirty="0"/>
              <a:t> </a:t>
            </a:r>
          </a:p>
          <a:p>
            <a:endParaRPr lang="fr-FR" dirty="0"/>
          </a:p>
        </p:txBody>
      </p:sp>
    </p:spTree>
    <p:extLst>
      <p:ext uri="{BB962C8B-B14F-4D97-AF65-F5344CB8AC3E}">
        <p14:creationId xmlns:p14="http://schemas.microsoft.com/office/powerpoint/2010/main" val="1099007133"/>
      </p:ext>
    </p:extLst>
  </p:cSld>
  <p:clrMapOvr>
    <a:masterClrMapping/>
  </p:clrMapOvr>
  <p:timing>
    <p:tnLst>
      <p:par>
        <p:cTn id="1" dur="indefinite" restart="never" nodeType="tmRoot"/>
      </p:par>
    </p:tnLst>
  </p:timing>
</p:sld>
</file>

<file path=ppt/theme/theme1.xml><?xml version="1.0" encoding="utf-8"?>
<a:theme xmlns:a="http://schemas.openxmlformats.org/drawingml/2006/main" name="Volute">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Mèche</Template>
  <TotalTime>22</TotalTime>
  <Words>106</Words>
  <Application>Microsoft Macintosh PowerPoint</Application>
  <PresentationFormat>Grand écran</PresentationFormat>
  <Paragraphs>12</Paragraphs>
  <Slides>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Century Gothic</vt:lpstr>
      <vt:lpstr>Wingdings 3</vt:lpstr>
      <vt:lpstr>Arial</vt:lpstr>
      <vt:lpstr>Volute</vt:lpstr>
      <vt:lpstr>Vous ronflez la nuit, que faire</vt:lpstr>
    </vt:vector>
  </TitlesOfParts>
  <Company/>
  <LinksUpToDate>false</LinksUpToDate>
  <SharedDoc>false</SharedDoc>
  <HyperlinksChanged>false</HyperlinksChanged>
  <AppVersion>15.0039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Vous ronflez la nuit, que faire</dc:title>
  <dc:creator>Francois Muller</dc:creator>
  <cp:lastModifiedBy>Francois Muller</cp:lastModifiedBy>
  <cp:revision>3</cp:revision>
  <dcterms:created xsi:type="dcterms:W3CDTF">2017-11-18T10:58:22Z</dcterms:created>
  <dcterms:modified xsi:type="dcterms:W3CDTF">2017-11-18T11:21:21Z</dcterms:modified>
</cp:coreProperties>
</file>